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lgerian" panose="04020705040A02060702" pitchFamily="82" charset="0"/>
      <p:regular r:id="rId15"/>
    </p:embeddedFont>
    <p:embeddedFont>
      <p:font typeface="Barlow" panose="020B0604020202020204" charset="0"/>
      <p:regular r:id="rId16"/>
    </p:embeddedFont>
    <p:embeddedFont>
      <p:font typeface="Spline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14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6.png"/><Relationship Id="rId10" Type="http://schemas.openxmlformats.org/officeDocument/2006/relationships/image" Target="../media/image15.jpg"/><Relationship Id="rId4" Type="http://schemas.openxmlformats.org/officeDocument/2006/relationships/image" Target="../media/image7.jp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195513"/>
            <a:ext cx="4869061" cy="38384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233493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Welcome to Our News Website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6350437" y="449639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website provides you with the latest news from around the world. We strive to deliver accurate and timely information.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558260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81A9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89263" y="5731312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SG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868716" y="5564148"/>
            <a:ext cx="196893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Suraj Gupta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5" y="-1159668"/>
            <a:ext cx="4514850" cy="451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167176"/>
            <a:ext cx="4869061" cy="38952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32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News Section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28861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27733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Breaking News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627733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Stay updated with the most recent events happening globally.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228861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59164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World News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459164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 insights into international affairs and events.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4766191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Business News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627733" y="5534501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Follow the latest trends and developments in the global economy.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10181868" y="4766191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59164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Sports News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459164" y="5534501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Stay informed about your favorite sports and athletes.</a:t>
            </a:r>
            <a:endParaRPr lang="en-US" sz="19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709"/>
            <a:ext cx="2010883" cy="2010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9939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380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Top News Headlines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70491" y="27848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666280" y="26717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International Affairs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666280" y="316277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Covering global events, conflicts, and diplomatic relations.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81682" y="27848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5497711" y="2671763"/>
            <a:ext cx="27690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Business and Finance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7711" y="316277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Reporting on market trends, company news, and economic indicators.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48723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5369" y="4985504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666280" y="487239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Technology and Innovation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666280" y="570630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advancements in technology, science, and engineering.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4695468" y="48723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80134" y="4985504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5497711" y="487239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Entertainment and Culture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5497711" y="570630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coverage of movies, music, art, and pop culture.</a:t>
            </a:r>
            <a:endParaRPr lang="en-US" sz="19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5485"/>
            <a:ext cx="2010883" cy="20108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07" y="1710074"/>
            <a:ext cx="2046362" cy="1535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176" y="1710074"/>
            <a:ext cx="2225027" cy="1535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98" y="3812114"/>
            <a:ext cx="2022486" cy="1514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12" y="3821454"/>
            <a:ext cx="2154791" cy="1493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635" y="5708770"/>
            <a:ext cx="2106568" cy="1483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38" y="5706309"/>
            <a:ext cx="2178400" cy="148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extBox 30"/>
          <p:cNvSpPr txBox="1"/>
          <p:nvPr/>
        </p:nvSpPr>
        <p:spPr>
          <a:xfrm>
            <a:off x="10558588" y="700345"/>
            <a:ext cx="344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HEADLINES</a:t>
            </a:r>
            <a:endParaRPr lang="en-US" sz="4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86233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Front-end Technology: CSS, HTML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foundation of our website, defining the structure and content.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CSS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Styling and presentation of our website, enhancing visual appeal.</a:t>
            </a: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5343"/>
            <a:ext cx="2010883" cy="2010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64" y="2548533"/>
            <a:ext cx="4923353" cy="31345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0161" y="854842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Back-end Technology: JavaScript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2188017"/>
            <a:ext cx="1125974" cy="18015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Interactions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Enabling dynamic elements, like interactive forms and menus.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Processing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22519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Handling user requests and data manipulation.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51948" y="6036112"/>
            <a:ext cx="256055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Content Management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2251948" y="648390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Powering the website's functionality and responsiveness.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709"/>
            <a:ext cx="2010883" cy="2010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814280"/>
            <a:ext cx="4869061" cy="2600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721644"/>
            <a:ext cx="67902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Technology: SQL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777728"/>
            <a:ext cx="7415927" cy="3730228"/>
          </a:xfrm>
          <a:prstGeom prst="roundRect">
            <a:avLst>
              <a:gd name="adj" fmla="val 992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65677" y="279296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12493" y="294870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Storage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294870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and organizing vast amounts of information.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89453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612493" y="405026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Retrieval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405026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accessing and retrieving data for website display.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539115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12493" y="55468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Integrity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554688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data accuracy and consistency.</a:t>
            </a:r>
            <a:endParaRPr lang="en-US" sz="19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709"/>
            <a:ext cx="2010883" cy="2010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628293"/>
            <a:ext cx="4930973" cy="69733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596" y="969187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Experience</a:t>
            </a:r>
            <a:endParaRPr lang="en-US" sz="3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6" y="1808458"/>
            <a:ext cx="555427" cy="5554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7597" y="251876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Accessibility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77597" y="2934301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Making our website usable and enjoyable for all users.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97" y="3802737"/>
            <a:ext cx="555427" cy="5554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7597" y="45803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77597" y="5022175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fast loading times and smooth browsing.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97" y="6044089"/>
            <a:ext cx="555427" cy="5554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7597" y="682168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Feedback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77597" y="7263527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improving our website based on user input.</a:t>
            </a:r>
            <a:endParaRPr lang="en-US" sz="17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709"/>
            <a:ext cx="2010883" cy="2010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559" y="372368"/>
            <a:ext cx="2468880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493228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appreciate your interest in our website. We hope you enjoy our news content and find it informative.</a:t>
            </a: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t="33489" r="4210" b="46918"/>
          <a:stretch/>
        </p:blipFill>
        <p:spPr>
          <a:xfrm>
            <a:off x="12900992" y="7812157"/>
            <a:ext cx="1620746" cy="32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" y="-561904"/>
            <a:ext cx="2059879" cy="2059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303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Algerian</vt:lpstr>
      <vt:lpstr>Barlow</vt:lpstr>
      <vt:lpstr>Spline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7</cp:revision>
  <dcterms:created xsi:type="dcterms:W3CDTF">2024-09-22T16:53:12Z</dcterms:created>
  <dcterms:modified xsi:type="dcterms:W3CDTF">2024-09-23T06:48:37Z</dcterms:modified>
</cp:coreProperties>
</file>